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10"/>
  </p:notesMasterIdLst>
  <p:sldIdLst>
    <p:sldId id="256" r:id="rId2"/>
    <p:sldId id="257" r:id="rId3"/>
    <p:sldId id="259" r:id="rId4"/>
    <p:sldId id="258" r:id="rId5"/>
    <p:sldId id="260" r:id="rId6"/>
    <p:sldId id="262"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21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66"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F8488-E21B-436E-8682-D155CEFF627D}" type="datetimeFigureOut">
              <a:rPr lang="en-US" smtClean="0"/>
              <a:pPr/>
              <a:t>9/23/2010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8D5E6D-A864-4D2E-BB80-9D53319DEF0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8D5E6D-A864-4D2E-BB80-9D53319DEF01}"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6F8D5E6D-A864-4D2E-BB80-9D53319DEF01}"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8D5E6D-A864-4D2E-BB80-9D53319DEF01}"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8D5E6D-A864-4D2E-BB80-9D53319DEF01}"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8D5E6D-A864-4D2E-BB80-9D53319DEF01}"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19DEA03-9256-488A-ABD4-51D13796FA8B}" type="datetimeFigureOut">
              <a:rPr lang="en-US" smtClean="0"/>
              <a:pPr/>
              <a:t>9/23/2010</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8E5A16D-B796-4AAD-98D1-6F8EF9E5ECE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9DEA03-9256-488A-ABD4-51D13796FA8B}" type="datetimeFigureOut">
              <a:rPr lang="en-US" smtClean="0"/>
              <a:pPr/>
              <a:t>9/23/2010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E5A16D-B796-4AAD-98D1-6F8EF9E5ECE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9DEA03-9256-488A-ABD4-51D13796FA8B}" type="datetimeFigureOut">
              <a:rPr lang="en-US" smtClean="0"/>
              <a:pPr/>
              <a:t>9/23/2010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E5A16D-B796-4AAD-98D1-6F8EF9E5ECE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19DEA03-9256-488A-ABD4-51D13796FA8B}" type="datetimeFigureOut">
              <a:rPr lang="en-US" smtClean="0"/>
              <a:pPr/>
              <a:t>9/23/2010</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B8E5A16D-B796-4AAD-98D1-6F8EF9E5ECE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419DEA03-9256-488A-ABD4-51D13796FA8B}" type="datetimeFigureOut">
              <a:rPr lang="en-US" smtClean="0"/>
              <a:pPr/>
              <a:t>9/23/2010</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B8E5A16D-B796-4AAD-98D1-6F8EF9E5ECE1}"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19DEA03-9256-488A-ABD4-51D13796FA8B}" type="datetimeFigureOut">
              <a:rPr lang="en-US" smtClean="0"/>
              <a:pPr/>
              <a:t>9/23/2010</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B8E5A16D-B796-4AAD-98D1-6F8EF9E5ECE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19DEA03-9256-488A-ABD4-51D13796FA8B}" type="datetimeFigureOut">
              <a:rPr lang="en-US" smtClean="0"/>
              <a:pPr/>
              <a:t>9/23/2010</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8E5A16D-B796-4AAD-98D1-6F8EF9E5ECE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19DEA03-9256-488A-ABD4-51D13796FA8B}" type="datetimeFigureOut">
              <a:rPr lang="en-US" smtClean="0"/>
              <a:pPr/>
              <a:t>9/23/2010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E5A16D-B796-4AAD-98D1-6F8EF9E5ECE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19DEA03-9256-488A-ABD4-51D13796FA8B}" type="datetimeFigureOut">
              <a:rPr lang="en-US" smtClean="0"/>
              <a:pPr/>
              <a:t>9/23/2010</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B8E5A16D-B796-4AAD-98D1-6F8EF9E5ECE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19DEA03-9256-488A-ABD4-51D13796FA8B}" type="datetimeFigureOut">
              <a:rPr lang="en-US" smtClean="0"/>
              <a:pPr/>
              <a:t>9/23/2010</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8E5A16D-B796-4AAD-98D1-6F8EF9E5ECE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19DEA03-9256-488A-ABD4-51D13796FA8B}" type="datetimeFigureOut">
              <a:rPr lang="en-US" smtClean="0"/>
              <a:pPr/>
              <a:t>9/23/2010</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8E5A16D-B796-4AAD-98D1-6F8EF9E5ECE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19DEA03-9256-488A-ABD4-51D13796FA8B}" type="datetimeFigureOut">
              <a:rPr lang="en-US" smtClean="0"/>
              <a:pPr/>
              <a:t>9/23/2010</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8E5A16D-B796-4AAD-98D1-6F8EF9E5ECE1}"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www.thepeoplehistory.com/appliance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Autofit/>
          </a:bodyPr>
          <a:lstStyle/>
          <a:p>
            <a:pPr algn="ctr"/>
            <a:r>
              <a:rPr lang="en-US" sz="3200" dirty="0" smtClean="0">
                <a:latin typeface="Broadway" pitchFamily="82" charset="0"/>
              </a:rPr>
              <a:t>The Refrigeration Timeline</a:t>
            </a:r>
            <a:br>
              <a:rPr lang="en-US" sz="3200" dirty="0" smtClean="0">
                <a:latin typeface="Broadway" pitchFamily="82" charset="0"/>
              </a:rPr>
            </a:br>
            <a:r>
              <a:rPr lang="en-US" sz="3200" dirty="0" smtClean="0">
                <a:solidFill>
                  <a:schemeClr val="accent1">
                    <a:lumMod val="60000"/>
                    <a:lumOff val="40000"/>
                  </a:schemeClr>
                </a:solidFill>
                <a:latin typeface="Broadway" pitchFamily="82" charset="0"/>
              </a:rPr>
              <a:t>By: </a:t>
            </a:r>
            <a:r>
              <a:rPr lang="en-US" sz="3200" dirty="0" smtClean="0">
                <a:solidFill>
                  <a:schemeClr val="accent1">
                    <a:lumMod val="60000"/>
                    <a:lumOff val="40000"/>
                  </a:schemeClr>
                </a:solidFill>
                <a:latin typeface="Broadway" pitchFamily="82" charset="0"/>
              </a:rPr>
              <a:t>Jasmin</a:t>
            </a:r>
            <a:r>
              <a:rPr lang="en-US" sz="3200" dirty="0" smtClean="0">
                <a:solidFill>
                  <a:schemeClr val="accent1">
                    <a:lumMod val="60000"/>
                    <a:lumOff val="40000"/>
                  </a:schemeClr>
                </a:solidFill>
                <a:latin typeface="Broadway" pitchFamily="82" charset="0"/>
              </a:rPr>
              <a:t> Ross </a:t>
            </a:r>
            <a:br>
              <a:rPr lang="en-US" sz="3200" dirty="0" smtClean="0">
                <a:solidFill>
                  <a:schemeClr val="accent1">
                    <a:lumMod val="60000"/>
                    <a:lumOff val="40000"/>
                  </a:schemeClr>
                </a:solidFill>
                <a:latin typeface="Broadway" pitchFamily="82" charset="0"/>
              </a:rPr>
            </a:br>
            <a:r>
              <a:rPr lang="en-US" sz="3200" dirty="0" smtClean="0">
                <a:solidFill>
                  <a:schemeClr val="accent1">
                    <a:lumMod val="60000"/>
                    <a:lumOff val="40000"/>
                  </a:schemeClr>
                </a:solidFill>
                <a:latin typeface="Broadway" pitchFamily="82" charset="0"/>
              </a:rPr>
              <a:t>MYP Technology PD. 11</a:t>
            </a:r>
            <a:endParaRPr lang="en-US" sz="3200" dirty="0">
              <a:latin typeface="Broadway" pitchFamily="82" charset="0"/>
            </a:endParaRPr>
          </a:p>
        </p:txBody>
      </p:sp>
      <p:sp>
        <p:nvSpPr>
          <p:cNvPr id="4" name="Subtitle 3"/>
          <p:cNvSpPr>
            <a:spLocks noGrp="1"/>
          </p:cNvSpPr>
          <p:nvPr>
            <p:ph type="subTitle" idx="1"/>
          </p:nvPr>
        </p:nvSpPr>
        <p:spPr/>
        <p:txBody>
          <a:bodyPr>
            <a:normAutofit/>
          </a:bodyPr>
          <a:lstStyle/>
          <a:p>
            <a:pPr>
              <a:buNone/>
            </a:pPr>
            <a:r>
              <a:rPr lang="en-US" sz="2800" dirty="0" smtClean="0">
                <a:solidFill>
                  <a:schemeClr val="accent1">
                    <a:lumMod val="60000"/>
                    <a:lumOff val="40000"/>
                  </a:schemeClr>
                </a:solidFill>
              </a:rPr>
              <a:t/>
            </a:r>
            <a:br>
              <a:rPr lang="en-US" sz="2800" dirty="0" smtClean="0">
                <a:solidFill>
                  <a:schemeClr val="accent1">
                    <a:lumMod val="60000"/>
                    <a:lumOff val="40000"/>
                  </a:schemeClr>
                </a:solidFill>
              </a:rPr>
            </a:br>
            <a:endParaRPr lang="en-US" sz="2800" dirty="0" smtClean="0"/>
          </a:p>
          <a:p>
            <a:endParaRPr lang="en-US" dirty="0">
              <a:latin typeface="Broadway" pitchFamily="82" charset="0"/>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399032"/>
          </a:xfrm>
        </p:spPr>
        <p:txBody>
          <a:bodyPr>
            <a:normAutofit/>
          </a:bodyPr>
          <a:lstStyle/>
          <a:p>
            <a:r>
              <a:rPr lang="en-US" dirty="0" smtClean="0">
                <a:solidFill>
                  <a:schemeClr val="accent1">
                    <a:lumMod val="20000"/>
                    <a:lumOff val="80000"/>
                  </a:schemeClr>
                </a:solidFill>
                <a:latin typeface="Broadway" pitchFamily="82" charset="0"/>
              </a:rPr>
              <a:t>Who Invented The Refrigerator (&amp;) When? </a:t>
            </a:r>
            <a:endParaRPr lang="en-US" dirty="0">
              <a:solidFill>
                <a:schemeClr val="accent1">
                  <a:lumMod val="20000"/>
                  <a:lumOff val="80000"/>
                </a:schemeClr>
              </a:solidFill>
              <a:latin typeface="Broadway" pitchFamily="82" charset="0"/>
            </a:endParaRPr>
          </a:p>
        </p:txBody>
      </p:sp>
      <p:sp>
        <p:nvSpPr>
          <p:cNvPr id="3" name="Content Placeholder 2"/>
          <p:cNvSpPr>
            <a:spLocks noGrp="1"/>
          </p:cNvSpPr>
          <p:nvPr>
            <p:ph idx="1"/>
          </p:nvPr>
        </p:nvSpPr>
        <p:spPr/>
        <p:txBody>
          <a:bodyPr>
            <a:normAutofit/>
          </a:bodyPr>
          <a:lstStyle/>
          <a:p>
            <a:endParaRPr lang="en-US" sz="1600" dirty="0" smtClean="0"/>
          </a:p>
          <a:p>
            <a:r>
              <a:rPr lang="en-US" sz="1600" dirty="0" smtClean="0"/>
              <a:t>It took many years for the refrigerator t be invented.</a:t>
            </a:r>
          </a:p>
          <a:p>
            <a:pPr>
              <a:buNone/>
            </a:pPr>
            <a:endParaRPr lang="en-US" sz="1600" dirty="0" smtClean="0"/>
          </a:p>
          <a:p>
            <a:r>
              <a:rPr lang="en-US" sz="1600" dirty="0" smtClean="0"/>
              <a:t>In the early 1800’s Oliver Evans was the first to design the first practical refrigerator. The working prototype for his design hadn’t appeared until 1834.</a:t>
            </a:r>
          </a:p>
          <a:p>
            <a:endParaRPr lang="en-US" sz="1600" dirty="0" smtClean="0"/>
          </a:p>
          <a:p>
            <a:r>
              <a:rPr lang="en-US" sz="1600" dirty="0" smtClean="0"/>
              <a:t>Sometime in the 1800’s Jacob Perkins built a refrigeration machine that is thought to be the forerunner of the modern refrigerator.</a:t>
            </a:r>
          </a:p>
          <a:p>
            <a:endParaRPr lang="en-US" sz="1600" dirty="0" smtClean="0"/>
          </a:p>
          <a:p>
            <a:r>
              <a:rPr lang="en-US" sz="1600" dirty="0" smtClean="0"/>
              <a:t>A decade after Perkin’s invention, a U.S. physician John Gorrie, created the refrigeration unit based on the design of Oliver Evans. This was thought of to be the first refrigerator.</a:t>
            </a:r>
          </a:p>
          <a:p>
            <a:endParaRPr lang="en-US" sz="1600" dirty="0" smtClean="0"/>
          </a:p>
          <a:p>
            <a:endParaRPr lang="en-US" sz="1600" dirty="0" smtClean="0"/>
          </a:p>
          <a:p>
            <a:endParaRPr lang="en-US"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latin typeface="Broadway" pitchFamily="82" charset="0"/>
              </a:rPr>
              <a:t>Why Was The Refrigerator Invented?</a:t>
            </a:r>
            <a:endParaRPr lang="en-US" dirty="0">
              <a:solidFill>
                <a:schemeClr val="tx1"/>
              </a:solidFill>
              <a:latin typeface="Broadway" pitchFamily="82" charset="0"/>
            </a:endParaRPr>
          </a:p>
        </p:txBody>
      </p:sp>
      <p:sp>
        <p:nvSpPr>
          <p:cNvPr id="5" name="Content Placeholder 4"/>
          <p:cNvSpPr>
            <a:spLocks noGrp="1"/>
          </p:cNvSpPr>
          <p:nvPr>
            <p:ph idx="1"/>
          </p:nvPr>
        </p:nvSpPr>
        <p:spPr/>
        <p:txBody>
          <a:bodyPr>
            <a:normAutofit/>
          </a:bodyPr>
          <a:lstStyle/>
          <a:p>
            <a:pPr algn="ctr">
              <a:buNone/>
            </a:pPr>
            <a:r>
              <a:rPr lang="en-US" sz="4000" dirty="0" smtClean="0">
                <a:solidFill>
                  <a:schemeClr val="accent2">
                    <a:lumMod val="60000"/>
                    <a:lumOff val="40000"/>
                  </a:schemeClr>
                </a:solidFill>
              </a:rPr>
              <a:t>TO KEEP FOOD FROM SPOILING!</a:t>
            </a:r>
          </a:p>
          <a:p>
            <a:pPr algn="ctr">
              <a:buNone/>
            </a:pPr>
            <a:endParaRPr lang="en-US" sz="4000" dirty="0">
              <a:solidFill>
                <a:schemeClr val="accent2">
                  <a:lumMod val="60000"/>
                  <a:lumOff val="40000"/>
                </a:schemeClr>
              </a:solidFill>
            </a:endParaRPr>
          </a:p>
        </p:txBody>
      </p:sp>
      <p:pic>
        <p:nvPicPr>
          <p:cNvPr id="2053" name="Picture 5" descr="C:\Documents and Settings\student\Local Settings\Temporary Internet Files\Content.IE5\L3ZJ9WS1\MC900234408[1].wmf"/>
          <p:cNvPicPr>
            <a:picLocks noChangeAspect="1" noChangeArrowheads="1"/>
          </p:cNvPicPr>
          <p:nvPr/>
        </p:nvPicPr>
        <p:blipFill>
          <a:blip r:embed="rId3" cstate="print"/>
          <a:srcRect/>
          <a:stretch>
            <a:fillRect/>
          </a:stretch>
        </p:blipFill>
        <p:spPr bwMode="auto">
          <a:xfrm>
            <a:off x="2590800" y="2743200"/>
            <a:ext cx="2973309" cy="3581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304800"/>
            <a:ext cx="7239000" cy="1362075"/>
          </a:xfrm>
        </p:spPr>
        <p:txBody>
          <a:bodyPr>
            <a:normAutofit/>
          </a:bodyPr>
          <a:lstStyle/>
          <a:p>
            <a:r>
              <a:rPr lang="en-US" dirty="0" smtClean="0">
                <a:solidFill>
                  <a:schemeClr val="bg1">
                    <a:lumMod val="95000"/>
                    <a:lumOff val="5000"/>
                  </a:schemeClr>
                </a:solidFill>
              </a:rPr>
              <a:t> </a:t>
            </a:r>
            <a:r>
              <a:rPr lang="en-US" dirty="0" smtClean="0">
                <a:solidFill>
                  <a:schemeClr val="bg1">
                    <a:lumMod val="95000"/>
                    <a:lumOff val="5000"/>
                  </a:schemeClr>
                </a:solidFill>
                <a:latin typeface="Broadway" pitchFamily="82" charset="0"/>
              </a:rPr>
              <a:t>How Has The Refrigerator Made Peoples Lives </a:t>
            </a:r>
            <a:r>
              <a:rPr lang="en-US" dirty="0" smtClean="0">
                <a:solidFill>
                  <a:schemeClr val="bg1">
                    <a:lumMod val="95000"/>
                    <a:lumOff val="5000"/>
                  </a:schemeClr>
                </a:solidFill>
                <a:latin typeface="Broadway" pitchFamily="82" charset="0"/>
              </a:rPr>
              <a:t>Easier?</a:t>
            </a:r>
            <a:endParaRPr lang="en-US" dirty="0">
              <a:solidFill>
                <a:schemeClr val="bg1">
                  <a:lumMod val="95000"/>
                  <a:lumOff val="5000"/>
                </a:schemeClr>
              </a:solidFill>
              <a:latin typeface="Broadway" pitchFamily="82" charset="0"/>
            </a:endParaRPr>
          </a:p>
        </p:txBody>
      </p:sp>
      <p:sp>
        <p:nvSpPr>
          <p:cNvPr id="6" name="Content Placeholder 5"/>
          <p:cNvSpPr>
            <a:spLocks noGrp="1"/>
          </p:cNvSpPr>
          <p:nvPr>
            <p:ph type="body" idx="1"/>
          </p:nvPr>
        </p:nvSpPr>
        <p:spPr>
          <a:xfrm>
            <a:off x="1143000" y="1676400"/>
            <a:ext cx="6705600" cy="4995864"/>
          </a:xfrm>
        </p:spPr>
        <p:txBody>
          <a:bodyPr>
            <a:normAutofit/>
          </a:bodyPr>
          <a:lstStyle/>
          <a:p>
            <a:r>
              <a:rPr lang="en-US" sz="1800" dirty="0" smtClean="0">
                <a:solidFill>
                  <a:schemeClr val="accent1">
                    <a:lumMod val="40000"/>
                    <a:lumOff val="60000"/>
                  </a:schemeClr>
                </a:solidFill>
              </a:rPr>
              <a:t>Over  the last 150 years refrigeration’s great strides offered us ways to preserve and cooled food.</a:t>
            </a:r>
          </a:p>
          <a:p>
            <a:endParaRPr lang="en-US" sz="1800" dirty="0" smtClean="0"/>
          </a:p>
          <a:p>
            <a:r>
              <a:rPr lang="en-US" sz="1800" dirty="0" smtClean="0"/>
              <a:t>Refrigeration brought production centers and the North American  population on together; it tore down the barriers of climates and seasons.</a:t>
            </a:r>
          </a:p>
          <a:p>
            <a:endParaRPr lang="en-US" sz="1800" dirty="0" smtClean="0">
              <a:solidFill>
                <a:schemeClr val="tx1">
                  <a:lumMod val="75000"/>
                </a:schemeClr>
              </a:solidFill>
            </a:endParaRPr>
          </a:p>
          <a:p>
            <a:r>
              <a:rPr lang="en-US" sz="1800" dirty="0" smtClean="0">
                <a:solidFill>
                  <a:schemeClr val="tx1">
                    <a:lumMod val="75000"/>
                  </a:schemeClr>
                </a:solidFill>
              </a:rPr>
              <a:t>According to Nagengast, the household refrigerator is one of the greatest unsung inventions.</a:t>
            </a:r>
          </a:p>
          <a:p>
            <a:endParaRPr lang="en-US" sz="1800" dirty="0" smtClean="0">
              <a:solidFill>
                <a:schemeClr val="accent2">
                  <a:lumMod val="60000"/>
                  <a:lumOff val="40000"/>
                </a:schemeClr>
              </a:solidFill>
            </a:endParaRPr>
          </a:p>
          <a:p>
            <a:r>
              <a:rPr lang="en-US" sz="1800" dirty="0" smtClean="0">
                <a:solidFill>
                  <a:schemeClr val="accent2">
                    <a:lumMod val="60000"/>
                    <a:lumOff val="40000"/>
                  </a:schemeClr>
                </a:solidFill>
              </a:rPr>
              <a:t>Engineering technology made it reliable by perfecting it. Also inexpensive for world wide ownership.</a:t>
            </a:r>
          </a:p>
          <a:p>
            <a:endParaRPr lang="en-US" sz="1800" dirty="0" smtClean="0">
              <a:solidFill>
                <a:schemeClr val="accent1">
                  <a:lumMod val="40000"/>
                  <a:lumOff val="60000"/>
                </a:schemeClr>
              </a:solidFill>
            </a:endParaRPr>
          </a:p>
          <a:p>
            <a:r>
              <a:rPr lang="en-US" sz="1800" dirty="0" smtClean="0">
                <a:solidFill>
                  <a:schemeClr val="accent1">
                    <a:lumMod val="40000"/>
                    <a:lumOff val="60000"/>
                  </a:schemeClr>
                </a:solidFill>
              </a:rPr>
              <a:t>Nagengast also stated, “The refrigerator changed the way people ate and socially affected the household. They are no longer dependent one ice delivery…”</a:t>
            </a:r>
          </a:p>
          <a:p>
            <a:endParaRPr lang="en-US" sz="1800" dirty="0">
              <a:solidFill>
                <a:schemeClr val="accent1">
                  <a:lumMod val="40000"/>
                  <a:lumOff val="6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solidFill>
                  <a:schemeClr val="accent1">
                    <a:lumMod val="40000"/>
                    <a:lumOff val="60000"/>
                  </a:schemeClr>
                </a:solidFill>
                <a:latin typeface="Broadway" pitchFamily="82" charset="0"/>
              </a:rPr>
              <a:t>5 Ways The Refrigerator Has Changed Over Time</a:t>
            </a:r>
            <a:endParaRPr lang="en-US" dirty="0">
              <a:solidFill>
                <a:schemeClr val="accent1">
                  <a:lumMod val="40000"/>
                  <a:lumOff val="60000"/>
                </a:schemeClr>
              </a:solidFill>
              <a:latin typeface="Broadway" pitchFamily="82" charset="0"/>
            </a:endParaRPr>
          </a:p>
        </p:txBody>
      </p:sp>
      <p:sp>
        <p:nvSpPr>
          <p:cNvPr id="7" name="Content Placeholder 6"/>
          <p:cNvSpPr>
            <a:spLocks noGrp="1"/>
          </p:cNvSpPr>
          <p:nvPr>
            <p:ph idx="1"/>
          </p:nvPr>
        </p:nvSpPr>
        <p:spPr>
          <a:xfrm>
            <a:off x="457200" y="1905000"/>
            <a:ext cx="8229600" cy="4572000"/>
          </a:xfrm>
        </p:spPr>
        <p:txBody>
          <a:bodyPr>
            <a:normAutofit lnSpcReduction="10000"/>
          </a:bodyPr>
          <a:lstStyle/>
          <a:p>
            <a:pPr marL="578358" indent="-514350">
              <a:buFont typeface="+mj-lt"/>
              <a:buAutoNum type="arabicPeriod"/>
            </a:pPr>
            <a:r>
              <a:rPr lang="en-US" dirty="0" smtClean="0"/>
              <a:t>The Idea of cooling foods dates back to the ancient Roman era…THE ICEBOX!</a:t>
            </a:r>
          </a:p>
          <a:p>
            <a:pPr marL="578358" indent="-514350">
              <a:buFont typeface="+mj-lt"/>
              <a:buAutoNum type="arabicPeriod"/>
            </a:pPr>
            <a:r>
              <a:rPr lang="en-US" dirty="0" smtClean="0"/>
              <a:t>In 1914 the electric refrigerator was invented.</a:t>
            </a:r>
          </a:p>
          <a:p>
            <a:pPr marL="578358" indent="-514350">
              <a:buFont typeface="+mj-lt"/>
              <a:buAutoNum type="arabicPeriod"/>
            </a:pPr>
            <a:r>
              <a:rPr lang="en-US" dirty="0" smtClean="0"/>
              <a:t>New advances continued in 1944.</a:t>
            </a:r>
          </a:p>
          <a:p>
            <a:pPr marL="578358" indent="-514350">
              <a:buFont typeface="+mj-lt"/>
              <a:buAutoNum type="arabicPeriod"/>
            </a:pPr>
            <a:r>
              <a:rPr lang="en-US" dirty="0" smtClean="0"/>
              <a:t>During 1952, refrigerators began to be produced with auto ice makers.</a:t>
            </a:r>
          </a:p>
          <a:p>
            <a:pPr marL="578358" indent="-514350">
              <a:buFont typeface="+mj-lt"/>
              <a:buAutoNum type="arabicPeriod"/>
            </a:pPr>
            <a:r>
              <a:rPr lang="en-US" dirty="0" smtClean="0"/>
              <a:t>Years later, the magnetic strip that helps t keep the doors closed was standard on new friges.</a:t>
            </a:r>
          </a:p>
          <a:p>
            <a:pPr marL="578358" indent="-514350">
              <a:buFont typeface="+mj-lt"/>
              <a:buAutoNum type="arabicPeriod"/>
            </a:pPr>
            <a:endParaRPr lang="en-US" dirty="0" smtClean="0"/>
          </a:p>
          <a:p>
            <a:pPr marL="578358"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10000"/>
                  </a:schemeClr>
                </a:solidFill>
                <a:latin typeface="Broadway" pitchFamily="82" charset="0"/>
              </a:rPr>
              <a:t>Why I Chose This Topic…</a:t>
            </a:r>
            <a:endParaRPr lang="en-US" dirty="0">
              <a:solidFill>
                <a:schemeClr val="tx2">
                  <a:lumMod val="10000"/>
                </a:schemeClr>
              </a:solidFill>
              <a:latin typeface="Broadway" pitchFamily="82" charset="0"/>
            </a:endParaRPr>
          </a:p>
        </p:txBody>
      </p:sp>
      <p:sp>
        <p:nvSpPr>
          <p:cNvPr id="3" name="Content Placeholder 2"/>
          <p:cNvSpPr>
            <a:spLocks noGrp="1"/>
          </p:cNvSpPr>
          <p:nvPr>
            <p:ph idx="1"/>
          </p:nvPr>
        </p:nvSpPr>
        <p:spPr/>
        <p:txBody>
          <a:bodyPr/>
          <a:lstStyle/>
          <a:p>
            <a:pPr>
              <a:buNone/>
            </a:pPr>
            <a:r>
              <a:rPr lang="en-US" dirty="0" smtClean="0">
                <a:solidFill>
                  <a:schemeClr val="accent1"/>
                </a:solidFill>
              </a:rPr>
              <a:t>I chose the refrigerator because the refrigerator is an invention that people cannot live without. Its made people’s lives easier than how it was years ago. Back then they had iceboxes and they couldn’t keep food longer than a day or a couple of hours because it would go bad. The modern refrigerator helps people on a daily basis. </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sz="3600" dirty="0" smtClean="0">
                <a:solidFill>
                  <a:schemeClr val="accent1">
                    <a:lumMod val="60000"/>
                    <a:lumOff val="40000"/>
                  </a:schemeClr>
                </a:solidFill>
                <a:latin typeface="Broadway" pitchFamily="82" charset="0"/>
              </a:rPr>
              <a:t>DR. JOHN GORRIE (</a:t>
            </a:r>
            <a:r>
              <a:rPr lang="en-US" sz="3600" dirty="0" smtClean="0">
                <a:solidFill>
                  <a:schemeClr val="accent1">
                    <a:lumMod val="20000"/>
                    <a:lumOff val="80000"/>
                  </a:schemeClr>
                </a:solidFill>
                <a:latin typeface="Broadway" pitchFamily="82" charset="0"/>
              </a:rPr>
              <a:t>&amp;</a:t>
            </a:r>
            <a:r>
              <a:rPr lang="en-US" sz="3600" dirty="0" smtClean="0">
                <a:solidFill>
                  <a:schemeClr val="accent1">
                    <a:lumMod val="60000"/>
                    <a:lumOff val="40000"/>
                  </a:schemeClr>
                </a:solidFill>
                <a:latin typeface="Broadway" pitchFamily="82" charset="0"/>
              </a:rPr>
              <a:t>) </a:t>
            </a:r>
            <a:r>
              <a:rPr lang="en-US" sz="3600" dirty="0" smtClean="0">
                <a:solidFill>
                  <a:schemeClr val="accent1">
                    <a:lumMod val="20000"/>
                    <a:lumOff val="80000"/>
                  </a:schemeClr>
                </a:solidFill>
                <a:latin typeface="Broadway" pitchFamily="82" charset="0"/>
              </a:rPr>
              <a:t>OLIVER EVANS</a:t>
            </a:r>
            <a:r>
              <a:rPr lang="en-US" sz="3600" dirty="0" smtClean="0">
                <a:solidFill>
                  <a:schemeClr val="accent1">
                    <a:lumMod val="60000"/>
                    <a:lumOff val="40000"/>
                  </a:schemeClr>
                </a:solidFill>
                <a:latin typeface="Broadway" pitchFamily="82" charset="0"/>
              </a:rPr>
              <a:t>(</a:t>
            </a:r>
            <a:r>
              <a:rPr lang="en-US" sz="3600" dirty="0" smtClean="0">
                <a:solidFill>
                  <a:schemeClr val="accent1">
                    <a:lumMod val="20000"/>
                    <a:lumOff val="80000"/>
                  </a:schemeClr>
                </a:solidFill>
                <a:latin typeface="Broadway" pitchFamily="82" charset="0"/>
              </a:rPr>
              <a:t>inventor &amp; designer</a:t>
            </a:r>
            <a:r>
              <a:rPr lang="en-US" sz="3600" dirty="0" smtClean="0">
                <a:solidFill>
                  <a:schemeClr val="accent1">
                    <a:lumMod val="60000"/>
                    <a:lumOff val="40000"/>
                  </a:schemeClr>
                </a:solidFill>
                <a:latin typeface="Broadway" pitchFamily="82" charset="0"/>
              </a:rPr>
              <a:t>)</a:t>
            </a:r>
            <a:endParaRPr lang="en-US" sz="3600" dirty="0">
              <a:solidFill>
                <a:schemeClr val="accent1">
                  <a:lumMod val="60000"/>
                  <a:lumOff val="40000"/>
                </a:schemeClr>
              </a:solidFill>
              <a:latin typeface="Broadway" pitchFamily="82" charset="0"/>
            </a:endParaRPr>
          </a:p>
        </p:txBody>
      </p:sp>
      <p:pic>
        <p:nvPicPr>
          <p:cNvPr id="17" name="Content Placeholder 16" descr="john grrie.jpg"/>
          <p:cNvPicPr>
            <a:picLocks noGrp="1" noChangeAspect="1"/>
          </p:cNvPicPr>
          <p:nvPr>
            <p:ph sz="half" idx="1"/>
          </p:nvPr>
        </p:nvPicPr>
        <p:blipFill>
          <a:blip r:embed="rId2" cstate="print"/>
          <a:stretch>
            <a:fillRect/>
          </a:stretch>
        </p:blipFill>
        <p:spPr>
          <a:xfrm>
            <a:off x="533400" y="1840345"/>
            <a:ext cx="3322320" cy="4027055"/>
          </a:xfrm>
        </p:spPr>
      </p:pic>
      <p:pic>
        <p:nvPicPr>
          <p:cNvPr id="18" name="Content Placeholder 17" descr="oliver evans.jpg"/>
          <p:cNvPicPr>
            <a:picLocks noGrp="1" noChangeAspect="1"/>
          </p:cNvPicPr>
          <p:nvPr>
            <p:ph sz="half" idx="2"/>
          </p:nvPr>
        </p:nvPicPr>
        <p:blipFill>
          <a:blip r:embed="rId3" cstate="print"/>
          <a:stretch>
            <a:fillRect/>
          </a:stretch>
        </p:blipFill>
        <p:spPr>
          <a:xfrm>
            <a:off x="4267200" y="1828800"/>
            <a:ext cx="2971800" cy="399920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oadway" pitchFamily="82" charset="0"/>
              </a:rPr>
              <a:t>           </a:t>
            </a:r>
            <a:r>
              <a:rPr lang="en-US" dirty="0" smtClean="0">
                <a:solidFill>
                  <a:schemeClr val="tx2">
                    <a:lumMod val="90000"/>
                  </a:schemeClr>
                </a:solidFill>
                <a:latin typeface="Broadway" pitchFamily="82" charset="0"/>
              </a:rPr>
              <a:t>Bibliography</a:t>
            </a:r>
            <a:endParaRPr lang="en-US" dirty="0">
              <a:solidFill>
                <a:schemeClr val="tx2">
                  <a:lumMod val="90000"/>
                </a:schemeClr>
              </a:solidFill>
              <a:latin typeface="Broadway" pitchFamily="82" charset="0"/>
            </a:endParaRPr>
          </a:p>
        </p:txBody>
      </p:sp>
      <p:sp>
        <p:nvSpPr>
          <p:cNvPr id="3" name="Content Placeholder 2"/>
          <p:cNvSpPr>
            <a:spLocks noGrp="1"/>
          </p:cNvSpPr>
          <p:nvPr>
            <p:ph idx="1"/>
          </p:nvPr>
        </p:nvSpPr>
        <p:spPr/>
        <p:txBody>
          <a:bodyPr>
            <a:normAutofit/>
          </a:bodyPr>
          <a:lstStyle/>
          <a:p>
            <a:r>
              <a:rPr lang="en-US" sz="2000" dirty="0" smtClean="0">
                <a:solidFill>
                  <a:schemeClr val="accent2">
                    <a:lumMod val="40000"/>
                    <a:lumOff val="60000"/>
                  </a:schemeClr>
                </a:solidFill>
              </a:rPr>
              <a:t>Tatum, Malcolm. Who Invented The Refrigerator, (June 28,2010) [www.wisegeek.com]</a:t>
            </a:r>
          </a:p>
          <a:p>
            <a:r>
              <a:rPr lang="en-US" sz="2000" dirty="0" smtClean="0">
                <a:solidFill>
                  <a:schemeClr val="accent2">
                    <a:lumMod val="40000"/>
                    <a:lumOff val="60000"/>
                  </a:schemeClr>
                </a:solidFill>
              </a:rPr>
              <a:t>Krasner-Khait, Barbara. The Impact of Refrigeration, [www.history-magazine.com]</a:t>
            </a:r>
          </a:p>
          <a:p>
            <a:r>
              <a:rPr lang="en-US" sz="2000" dirty="0" smtClean="0">
                <a:solidFill>
                  <a:schemeClr val="accent2">
                    <a:lumMod val="40000"/>
                    <a:lumOff val="60000"/>
                  </a:schemeClr>
                </a:solidFill>
                <a:hlinkClick r:id="rId2"/>
              </a:rPr>
              <a:t>www.thepeoplehistory.com/appliances.html</a:t>
            </a:r>
            <a:endParaRPr lang="en-US" sz="2000" dirty="0" smtClean="0">
              <a:solidFill>
                <a:schemeClr val="accent2">
                  <a:lumMod val="40000"/>
                  <a:lumOff val="60000"/>
                </a:schemeClr>
              </a:solidFill>
            </a:endParaRPr>
          </a:p>
          <a:p>
            <a:r>
              <a:rPr lang="en-US" sz="2000" dirty="0" smtClean="0">
                <a:solidFill>
                  <a:schemeClr val="accent2">
                    <a:lumMod val="40000"/>
                    <a:lumOff val="60000"/>
                  </a:schemeClr>
                </a:solidFill>
              </a:rPr>
              <a:t>www.blurtit.com</a:t>
            </a:r>
          </a:p>
          <a:p>
            <a:endParaRPr lang="en-US" sz="2000" dirty="0" smtClean="0"/>
          </a:p>
          <a:p>
            <a:pPr>
              <a:buNone/>
            </a:pPr>
            <a:endParaRPr lang="en-US" sz="2000" dirty="0" smtClean="0"/>
          </a:p>
          <a:p>
            <a:endParaRPr lang="en-US" sz="2000" dirty="0" smtClean="0"/>
          </a:p>
          <a:p>
            <a:endParaRPr lang="en-US" sz="2000" dirty="0"/>
          </a:p>
        </p:txBody>
      </p:sp>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ustom 1">
      <a:majorFont>
        <a:latin typeface="Comic Sans MS"/>
        <a:ea typeface=""/>
        <a:cs typeface=""/>
      </a:majorFont>
      <a:minorFont>
        <a:latin typeface="Century Gothic"/>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141</TotalTime>
  <Words>408</Words>
  <Application>Microsoft Office PowerPoint</Application>
  <PresentationFormat>On-screen Show (4:3)</PresentationFormat>
  <Paragraphs>45</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The Refrigeration Timeline By: Jasmin Ross  MYP Technology PD. 11</vt:lpstr>
      <vt:lpstr>Who Invented The Refrigerator (&amp;) When? </vt:lpstr>
      <vt:lpstr>Why Was The Refrigerator Invented?</vt:lpstr>
      <vt:lpstr> How Has The Refrigerator Made Peoples Lives Easier?</vt:lpstr>
      <vt:lpstr>5 Ways The Refrigerator Has Changed Over Time</vt:lpstr>
      <vt:lpstr>Why I Chose This Topic…</vt:lpstr>
      <vt:lpstr>DR. JOHN GORRIE (&amp;) OLIVER EVANS(inventor &amp; designer)</vt:lpstr>
      <vt:lpstr>           Bibliography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Refrigerator Timeline</dc:title>
  <dc:creator>student</dc:creator>
  <cp:lastModifiedBy>student</cp:lastModifiedBy>
  <cp:revision>16</cp:revision>
  <dcterms:created xsi:type="dcterms:W3CDTF">2010-09-20T19:29:22Z</dcterms:created>
  <dcterms:modified xsi:type="dcterms:W3CDTF">2010-09-23T19:03:07Z</dcterms:modified>
</cp:coreProperties>
</file>